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/>
    <p:restoredTop sz="84107"/>
  </p:normalViewPr>
  <p:slideViewPr>
    <p:cSldViewPr snapToGrid="0" snapToObjects="1">
      <p:cViewPr varScale="1">
        <p:scale>
          <a:sx n="126" d="100"/>
          <a:sy n="126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CA625-9FAC-864A-8DE0-FD5ED36AEFB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6A14-103F-7249-8906-604DDCAA8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6A14-103F-7249-8906-604DDCAA81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2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economist.com/britain/2019/06/22/britains-first-retirement-homes-for-lgbt-oap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economist.com/special-report/2019/06/22/california-is-a-leader-on-environmentalis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History_of_the_United_Kingdom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" TargetMode="External"/><Relationship Id="rId2" Type="http://schemas.openxmlformats.org/officeDocument/2006/relationships/hyperlink" Target="https://rajpurkar.github.io/SQuAD-explorer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25F8-9BD6-2B4D-9758-CDC24AD65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the loop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287D6-4C77-1748-823D-D99730053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Henri Williams, Dom Goodwin, Ben Farley</a:t>
            </a:r>
          </a:p>
          <a:p>
            <a:r>
              <a:rPr lang="en-US" dirty="0"/>
              <a:t>Article summarization and question answering</a:t>
            </a:r>
          </a:p>
        </p:txBody>
      </p:sp>
    </p:spTree>
    <p:extLst>
      <p:ext uri="{BB962C8B-B14F-4D97-AF65-F5344CB8AC3E}">
        <p14:creationId xmlns:p14="http://schemas.microsoft.com/office/powerpoint/2010/main" val="21607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61CF-71E6-EE47-8554-4A6E60A4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28047-40C7-0345-9905-81D3A7888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Google’s BERT</a:t>
            </a:r>
          </a:p>
          <a:p>
            <a:r>
              <a:rPr lang="en-US" dirty="0"/>
              <a:t>Cutting edge </a:t>
            </a:r>
            <a:r>
              <a:rPr lang="en-US" b="1" dirty="0"/>
              <a:t>N</a:t>
            </a:r>
            <a:r>
              <a:rPr lang="en-US" dirty="0"/>
              <a:t>atural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P</a:t>
            </a:r>
            <a:r>
              <a:rPr lang="en-US" dirty="0"/>
              <a:t>rocessing AI</a:t>
            </a:r>
          </a:p>
        </p:txBody>
      </p: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1EC90B32-C6F8-3149-A42A-2D2F2C68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62" y="609600"/>
            <a:ext cx="3212757" cy="321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 png">
            <a:extLst>
              <a:ext uri="{FF2B5EF4-FFF2-40B4-BE49-F238E27FC236}">
                <a16:creationId xmlns:a16="http://schemas.microsoft.com/office/drawing/2014/main" id="{0E10CA57-99EE-0D41-B501-E7E00704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28" y="768177"/>
            <a:ext cx="2694365" cy="288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ogle ai logo">
            <a:extLst>
              <a:ext uri="{FF2B5EF4-FFF2-40B4-BE49-F238E27FC236}">
                <a16:creationId xmlns:a16="http://schemas.microsoft.com/office/drawing/2014/main" id="{0FBD43C3-F155-8745-8EBF-06F03C8B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11" y="553270"/>
            <a:ext cx="3922659" cy="392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ai">
            <a:extLst>
              <a:ext uri="{FF2B5EF4-FFF2-40B4-BE49-F238E27FC236}">
                <a16:creationId xmlns:a16="http://schemas.microsoft.com/office/drawing/2014/main" id="{7A37A406-9853-4040-B3AE-ABA11D5E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377" y="3972138"/>
            <a:ext cx="4332513" cy="22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4ED8-DA89-A649-AF6B-EFEDDE70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5301-D918-CA41-A270-85490CE7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47" y="2666999"/>
            <a:ext cx="10433864" cy="3124201"/>
          </a:xfrm>
        </p:spPr>
        <p:txBody>
          <a:bodyPr/>
          <a:lstStyle/>
          <a:p>
            <a:r>
              <a:rPr lang="en-US" dirty="0"/>
              <a:t>Finetuning of BERT Base model</a:t>
            </a:r>
          </a:p>
          <a:p>
            <a:r>
              <a:rPr lang="en-US" dirty="0"/>
              <a:t>Trained on a v3-8 TPU</a:t>
            </a:r>
          </a:p>
          <a:p>
            <a:r>
              <a:rPr lang="en-US" dirty="0"/>
              <a:t>64GB of memory</a:t>
            </a:r>
          </a:p>
          <a:p>
            <a:r>
              <a:rPr lang="en-US" dirty="0" err="1"/>
              <a:t>SQuAD</a:t>
            </a:r>
            <a:r>
              <a:rPr lang="en-US" dirty="0"/>
              <a:t> 2.0 dataset</a:t>
            </a:r>
          </a:p>
          <a:p>
            <a:r>
              <a:rPr lang="en-US" dirty="0"/>
              <a:t>Took &lt; 1hour</a:t>
            </a:r>
          </a:p>
          <a:p>
            <a:endParaRPr lang="en-US" dirty="0"/>
          </a:p>
        </p:txBody>
      </p:sp>
      <p:pic>
        <p:nvPicPr>
          <p:cNvPr id="2050" name="Picture 2" descr="Image result for google tpu">
            <a:extLst>
              <a:ext uri="{FF2B5EF4-FFF2-40B4-BE49-F238E27FC236}">
                <a16:creationId xmlns:a16="http://schemas.microsoft.com/office/drawing/2014/main" id="{830E7F85-01E4-D34B-9EA2-67A60FA1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49" y="2357050"/>
            <a:ext cx="6579904" cy="374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1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039-BFF4-8246-A783-E694124F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42730"/>
          </a:xfrm>
        </p:spPr>
        <p:txBody>
          <a:bodyPr/>
          <a:lstStyle/>
          <a:p>
            <a:r>
              <a:rPr lang="en-US" dirty="0"/>
              <a:t>Example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CEC-D9D0-0144-915E-781EB04ED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4589" y="1938130"/>
            <a:ext cx="4876800" cy="4310270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organisation</a:t>
            </a:r>
            <a:r>
              <a:rPr lang="en-US" sz="2000" dirty="0"/>
              <a:t>, founded in 2014 , is hoping to find a site within a year for what would be </a:t>
            </a:r>
            <a:r>
              <a:rPr lang="en-US" sz="2000" dirty="0" err="1"/>
              <a:t>britains</a:t>
            </a:r>
            <a:r>
              <a:rPr lang="en-US" sz="2000" dirty="0"/>
              <a:t> first retirement home for </a:t>
            </a:r>
            <a:r>
              <a:rPr lang="en-US" sz="2000" dirty="0" err="1"/>
              <a:t>lgbt</a:t>
            </a:r>
            <a:r>
              <a:rPr lang="en-US" sz="2000" dirty="0"/>
              <a:t> people </a:t>
            </a:r>
          </a:p>
          <a:p>
            <a:r>
              <a:rPr lang="en-US" sz="2000" dirty="0"/>
              <a:t>the difference is that most of the residents of tonics proposed development would be lesbian , gay , bisexual or transgender .</a:t>
            </a:r>
          </a:p>
          <a:p>
            <a:r>
              <a:rPr lang="en-US" sz="2000" dirty="0"/>
              <a:t>another group , </a:t>
            </a:r>
            <a:r>
              <a:rPr lang="en-US" sz="2000" dirty="0" err="1"/>
              <a:t>london</a:t>
            </a:r>
            <a:r>
              <a:rPr lang="en-US" sz="2000" dirty="0"/>
              <a:t> older lesbians co-housing ( </a:t>
            </a:r>
            <a:r>
              <a:rPr lang="en-US" sz="2000" dirty="0" err="1"/>
              <a:t>lolc</a:t>
            </a:r>
            <a:r>
              <a:rPr lang="en-US" sz="2000" dirty="0"/>
              <a:t> ) , is also on the lookout for a site in the capital 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7A8A1-0C21-F944-8CCF-B8D14AC30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1480930"/>
            <a:ext cx="4876800" cy="4310270"/>
          </a:xfrm>
        </p:spPr>
        <p:txBody>
          <a:bodyPr>
            <a:normAutofit/>
          </a:bodyPr>
          <a:lstStyle/>
          <a:p>
            <a:r>
              <a:rPr lang="en-GB" b="1" dirty="0"/>
              <a:t>Britain’s first retirement homes for LGBT OAPs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hlinkClick r:id="rId2"/>
              </a:rPr>
              <a:t>https://www.economist.com/britain/2019/06/22/britains-first-retirement-homes-for-lgbt-oaps</a:t>
            </a:r>
            <a:r>
              <a:rPr lang="en-GB" b="1" dirty="0"/>
              <a:t> </a:t>
            </a:r>
            <a:endParaRPr lang="en-US" dirty="0"/>
          </a:p>
        </p:txBody>
      </p:sp>
      <p:pic>
        <p:nvPicPr>
          <p:cNvPr id="3076" name="Picture 4" descr="https://www.economist.com/sites/default/files/images/2019/06/articles/main/20190622_brp005.jpg">
            <a:extLst>
              <a:ext uri="{FF2B5EF4-FFF2-40B4-BE49-F238E27FC236}">
                <a16:creationId xmlns:a16="http://schemas.microsoft.com/office/drawing/2014/main" id="{34F6F39E-0C84-9944-8211-E232F827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497" y="2240342"/>
            <a:ext cx="4226338" cy="23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1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2A22-FE0A-4947-8002-BBFBD5E3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1391"/>
          </a:xfrm>
        </p:spPr>
        <p:txBody>
          <a:bodyPr/>
          <a:lstStyle/>
          <a:p>
            <a:r>
              <a:rPr lang="en-US" dirty="0"/>
              <a:t>Example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C554-53AE-314C-B6DE-ED9229AB1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838739"/>
            <a:ext cx="4876800" cy="3952461"/>
          </a:xfrm>
        </p:spPr>
        <p:txBody>
          <a:bodyPr>
            <a:noAutofit/>
          </a:bodyPr>
          <a:lstStyle/>
          <a:p>
            <a:r>
              <a:rPr lang="en-US" sz="2000" dirty="0"/>
              <a:t>some of the states other standards for reducing greenhouse-gas emissions contribute to higher housing costs.</a:t>
            </a:r>
          </a:p>
          <a:p>
            <a:r>
              <a:rPr lang="en-US" sz="2000" dirty="0"/>
              <a:t>meanwhile , residential and industrial electricity rates in </a:t>
            </a:r>
            <a:r>
              <a:rPr lang="en-US" sz="2000" dirty="0" err="1"/>
              <a:t>california</a:t>
            </a:r>
            <a:r>
              <a:rPr lang="en-US" sz="2000" dirty="0"/>
              <a:t> are 50 % and 75 % more than the national average.</a:t>
            </a:r>
          </a:p>
          <a:p>
            <a:r>
              <a:rPr lang="en-US" sz="2000" dirty="0"/>
              <a:t>its high standards for energy efficiency , for example , have helped to bring more fuel-efficient cars and fewer carbon-intensive products to the rest of the country.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98BAC-412F-9F49-8CD2-19B8C809A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1838739"/>
            <a:ext cx="4876800" cy="3952461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California is a leader on environmentalism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https://www.economist.com/special-report/2019/06/22/california-is-a-leader-on-environmentalism</a:t>
            </a:r>
            <a:r>
              <a:rPr lang="en-US" dirty="0"/>
              <a:t> </a:t>
            </a:r>
          </a:p>
        </p:txBody>
      </p:sp>
      <p:pic>
        <p:nvPicPr>
          <p:cNvPr id="4098" name="Picture 2" descr="https://www.economist.com/sites/default/files/images/print-edition/20190622_SRP085_0.jpg">
            <a:extLst>
              <a:ext uri="{FF2B5EF4-FFF2-40B4-BE49-F238E27FC236}">
                <a16:creationId xmlns:a16="http://schemas.microsoft.com/office/drawing/2014/main" id="{DE262432-FD18-1042-8EB1-D45D1B54F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0" b="36377"/>
          <a:stretch/>
        </p:blipFill>
        <p:spPr bwMode="auto">
          <a:xfrm>
            <a:off x="6899489" y="2405269"/>
            <a:ext cx="3419046" cy="22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36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9039-BFF4-8246-A783-E694124F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1817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q+A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BCEC-D9D0-0144-915E-781EB04ED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183" y="1490871"/>
            <a:ext cx="5286029" cy="4300330"/>
          </a:xfrm>
        </p:spPr>
        <p:txBody>
          <a:bodyPr>
            <a:noAutofit/>
          </a:bodyPr>
          <a:lstStyle/>
          <a:p>
            <a:r>
              <a:rPr lang="en-GB" sz="2000" b="1" dirty="0">
                <a:effectLst/>
              </a:rPr>
              <a:t>When was the welfare state expanded?</a:t>
            </a:r>
            <a:r>
              <a:rPr lang="en-US" sz="2000" b="1" dirty="0"/>
              <a:t> </a:t>
            </a:r>
          </a:p>
          <a:p>
            <a:pPr lvl="1"/>
            <a:r>
              <a:rPr lang="en-US" sz="1800" dirty="0"/>
              <a:t>1919 and 1920</a:t>
            </a:r>
          </a:p>
          <a:p>
            <a:r>
              <a:rPr lang="en-GB" sz="2000" b="1" dirty="0">
                <a:effectLst/>
              </a:rPr>
              <a:t>Who won the election in 1997?</a:t>
            </a:r>
            <a:endParaRPr lang="en-US" sz="2000" b="1" dirty="0"/>
          </a:p>
          <a:p>
            <a:pPr lvl="1"/>
            <a:r>
              <a:rPr lang="en-US" sz="1800" dirty="0"/>
              <a:t>Tony Blair</a:t>
            </a:r>
          </a:p>
          <a:p>
            <a:r>
              <a:rPr lang="en-GB" sz="2000" b="1" dirty="0">
                <a:effectLst/>
              </a:rPr>
              <a:t>What was the result of the Scottish referendum?</a:t>
            </a:r>
            <a:endParaRPr lang="en-US" sz="2000" b="1" dirty="0"/>
          </a:p>
          <a:p>
            <a:pPr lvl="1"/>
            <a:r>
              <a:rPr lang="en-US" sz="1800" dirty="0"/>
              <a:t>Scotland voting by 55% to 45% to remain part of the United Kingdom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7A8A1-0C21-F944-8CCF-B8D14AC30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1490870"/>
            <a:ext cx="4876800" cy="43003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Wikipedia: History of the UK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https://en.wikipedia.org/wiki/History_of_the_United_Kingdom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4E4BE-0AF1-FD48-BE51-449B116CF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035"/>
          <a:stretch/>
        </p:blipFill>
        <p:spPr>
          <a:xfrm>
            <a:off x="6389237" y="1940787"/>
            <a:ext cx="5070580" cy="29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28C3-694E-3D42-9A0B-96713408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0CEED-FC73-3A41-8CBF-2891A3EB2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9831388" cy="31242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https://rajpurkar.github.io/SQuAD-explorer/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https://github.com/google-research/bert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72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88</TotalTime>
  <Words>324</Words>
  <Application>Microsoft Macintosh PowerPoint</Application>
  <PresentationFormat>Widescreen</PresentationFormat>
  <Paragraphs>61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Mesh</vt:lpstr>
      <vt:lpstr>In the loop</vt:lpstr>
      <vt:lpstr>Built with</vt:lpstr>
      <vt:lpstr>Training the model</vt:lpstr>
      <vt:lpstr>Example summary</vt:lpstr>
      <vt:lpstr>Example summary</vt:lpstr>
      <vt:lpstr>Example q+A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the loop</dc:title>
  <dc:creator>Goodwin, Dom</dc:creator>
  <cp:lastModifiedBy>Goodwin, Dom</cp:lastModifiedBy>
  <cp:revision>9</cp:revision>
  <dcterms:created xsi:type="dcterms:W3CDTF">2019-06-20T20:18:42Z</dcterms:created>
  <dcterms:modified xsi:type="dcterms:W3CDTF">2019-06-20T21:47:15Z</dcterms:modified>
</cp:coreProperties>
</file>